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elanglab.com/testlanglab/images/5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5867400" cy="5867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</a:t>
            </a:r>
            <a:br>
              <a:rPr lang="en-US" dirty="0" smtClean="0"/>
            </a:br>
            <a:r>
              <a:rPr lang="en-US" dirty="0" smtClean="0"/>
              <a:t> Communicate in Languages Other Than English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Standard 1.1: Students engage in conversations, provide and obtain information, express feelings and emotions, and exchange </a:t>
            </a:r>
            <a:r>
              <a:rPr lang="en-US" dirty="0" smtClean="0"/>
              <a:t>opinions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1.2: Students understand and interpret written and spoken language on a variety of </a:t>
            </a:r>
            <a:r>
              <a:rPr lang="en-US" dirty="0" smtClean="0"/>
              <a:t>topics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1.3: Students present information, concepts, and ideas to an audience of listeners or readers on a variety of topics.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CULTURES</a:t>
            </a:r>
            <a:br>
              <a:rPr lang="en-US" dirty="0" smtClean="0"/>
            </a:br>
            <a:r>
              <a:rPr lang="en-US" dirty="0" smtClean="0"/>
              <a:t> Gain Knowledge and Understanding of Other Cultures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Standard 2.1: Students demonstrate an understanding of the relationship between the practices and perspectives of the culture </a:t>
            </a:r>
            <a:r>
              <a:rPr lang="en-US" dirty="0" smtClean="0"/>
              <a:t>studied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2.2: Students demonstrate an understanding of the relationship between the products and perspectives of the culture studied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CONNECTIONS</a:t>
            </a:r>
            <a:br>
              <a:rPr lang="en-US" dirty="0" smtClean="0"/>
            </a:br>
            <a:r>
              <a:rPr lang="en-US" dirty="0" smtClean="0"/>
              <a:t> Connect with Other Disciplines and Acquire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72000"/>
          </a:xfrm>
        </p:spPr>
        <p:txBody>
          <a:bodyPr/>
          <a:lstStyle/>
          <a:p>
            <a:r>
              <a:rPr lang="en-US" dirty="0" smtClean="0"/>
              <a:t>Standard 3.1: Students reinforce and further their knowledge of other disciplines through the foreign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3.2: Students acquire information and recognize the distinctive viewpoints that are only available through the foreign language and its cultures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COMPARISONS</a:t>
            </a:r>
            <a:br>
              <a:rPr lang="en-US" dirty="0" smtClean="0"/>
            </a:br>
            <a:r>
              <a:rPr lang="en-US" dirty="0" smtClean="0"/>
              <a:t> Develop Insight into the Nature of Language and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916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Standard 4.1: Students demonstrate understanding of the nature of language through comparisons of the language studied and their </a:t>
            </a:r>
            <a:r>
              <a:rPr lang="en-US" dirty="0" smtClean="0"/>
              <a:t>own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4.2: Students demonstrate understanding of the concept of culture through comparisons of the cultures studied and their own.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COMMUNITIES</a:t>
            </a:r>
            <a:br>
              <a:rPr lang="en-US" dirty="0" smtClean="0"/>
            </a:br>
            <a:r>
              <a:rPr lang="en-US" dirty="0" smtClean="0"/>
              <a:t> Participate in Multilingual Communities at Home &amp; Around the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38600"/>
          </a:xfrm>
        </p:spPr>
        <p:txBody>
          <a:bodyPr/>
          <a:lstStyle/>
          <a:p>
            <a:r>
              <a:rPr lang="en-US" dirty="0" smtClean="0"/>
              <a:t>Standard 5.1: Students use the language both within and beyond the school </a:t>
            </a:r>
            <a:r>
              <a:rPr lang="en-US" dirty="0" smtClean="0"/>
              <a:t>setting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5.2: Students show evidence of becoming life-long learners by using the language for personal enjoyment and enrichment.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COMMUNICATION  Communicate in Languages Other Than English </vt:lpstr>
      <vt:lpstr>CULTURES  Gain Knowledge and Understanding of Other Cultures </vt:lpstr>
      <vt:lpstr>CONNECTIONS  Connect with Other Disciplines and Acquire Information </vt:lpstr>
      <vt:lpstr>COMPARISONS  Develop Insight into the Nature of Language and Culture </vt:lpstr>
      <vt:lpstr>COMMUNITIES  Participate in Multilingual Communities at Home &amp; Around the World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aaa</cp:lastModifiedBy>
  <cp:revision>5</cp:revision>
  <dcterms:created xsi:type="dcterms:W3CDTF">2006-08-16T00:00:00Z</dcterms:created>
  <dcterms:modified xsi:type="dcterms:W3CDTF">2012-09-05T14:37:30Z</dcterms:modified>
</cp:coreProperties>
</file>