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62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9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58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8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8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4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77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90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4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D2319-A21E-4313-8359-19338177775A}" type="datetimeFigureOut">
              <a:rPr lang="en-US" smtClean="0"/>
              <a:t>9/27/2023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C9290-08FF-4691-B1FD-55ACF5BC2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81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TPR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83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耳朵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860589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眼睛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1991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头发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47241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嘴巴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962267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鼻子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1878966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AF80C-A3A2-5C72-A465-758C1E0EA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18B06-C61B-1BE7-D3AF-9D979B98B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这是笔。  </a:t>
            </a:r>
            <a:r>
              <a:rPr lang="en-US" altLang="zh-CN" dirty="0"/>
              <a:t>zhe4 shi4 bi3.</a:t>
            </a:r>
          </a:p>
          <a:p>
            <a:r>
              <a:rPr lang="zh-CN" altLang="en-US" dirty="0"/>
              <a:t>这</a:t>
            </a:r>
            <a:r>
              <a:rPr lang="zh-CN" altLang="en-US"/>
              <a:t>是书。 </a:t>
            </a:r>
            <a:r>
              <a:rPr lang="en-US" altLang="zh-CN" dirty="0"/>
              <a:t>zhe4 shi4 shu1.</a:t>
            </a:r>
          </a:p>
          <a:p>
            <a:r>
              <a:rPr lang="zh-CN" altLang="en-US" dirty="0"/>
              <a:t>笔在书上。</a:t>
            </a:r>
            <a:r>
              <a:rPr lang="en-US" altLang="zh-CN" dirty="0"/>
              <a:t>Bi3 zai4 shu1 xia4.</a:t>
            </a:r>
          </a:p>
          <a:p>
            <a:r>
              <a:rPr lang="zh-CN" altLang="en-US" dirty="0"/>
              <a:t>笔在书下。</a:t>
            </a:r>
            <a:r>
              <a:rPr lang="en-US" altLang="zh-CN" dirty="0"/>
              <a:t>Bi3 zai4 shu1 shang4.</a:t>
            </a:r>
            <a:endParaRPr lang="en-US" dirty="0"/>
          </a:p>
        </p:txBody>
      </p:sp>
      <p:pic>
        <p:nvPicPr>
          <p:cNvPr id="1028" name="Picture 4" descr="书和钢笔矢量素材 - 设计之家">
            <a:extLst>
              <a:ext uri="{FF2B5EF4-FFF2-40B4-BE49-F238E27FC236}">
                <a16:creationId xmlns:a16="http://schemas.microsoft.com/office/drawing/2014/main" id="{EA5664D3-1D9D-CB6C-AC95-678C9D681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037" y="1951374"/>
            <a:ext cx="3634802" cy="295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321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42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TPR</vt:lpstr>
      <vt:lpstr>耳朵</vt:lpstr>
      <vt:lpstr>眼睛</vt:lpstr>
      <vt:lpstr>头发</vt:lpstr>
      <vt:lpstr>嘴巴</vt:lpstr>
      <vt:lpstr>鼻子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TPR</dc:title>
  <dc:creator>aaa</dc:creator>
  <cp:lastModifiedBy>Jun Da</cp:lastModifiedBy>
  <cp:revision>6</cp:revision>
  <dcterms:created xsi:type="dcterms:W3CDTF">2022-09-20T20:56:18Z</dcterms:created>
  <dcterms:modified xsi:type="dcterms:W3CDTF">2023-09-27T20:58:47Z</dcterms:modified>
</cp:coreProperties>
</file>