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7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0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5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5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6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6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201E-875C-4763-B1F8-FB1C908EC34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54AC-9F23-489D-A3A8-8FDBAB5E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3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input?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are the target </a:t>
            </a:r>
            <a:r>
              <a:rPr lang="en-US" dirty="0" smtClean="0"/>
              <a:t>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7200" dirty="0" smtClean="0"/>
              <a:t>一</a:t>
            </a:r>
            <a:endParaRPr lang="en-US" altLang="zh-CN" sz="7200" dirty="0" smtClean="0"/>
          </a:p>
          <a:p>
            <a:pPr marL="0" indent="0">
              <a:buNone/>
            </a:pPr>
            <a:r>
              <a:rPr lang="zh-CN" altLang="en-US" sz="7200" dirty="0" smtClean="0"/>
              <a:t>二</a:t>
            </a:r>
            <a:endParaRPr lang="en-US" altLang="zh-CN" sz="7200" dirty="0" smtClean="0"/>
          </a:p>
          <a:p>
            <a:pPr marL="0" indent="0">
              <a:buNone/>
            </a:pPr>
            <a:r>
              <a:rPr lang="zh-CN" altLang="en-US" sz="7200" dirty="0" smtClean="0"/>
              <a:t>三</a:t>
            </a:r>
            <a:endParaRPr lang="en-US" altLang="zh-CN" sz="7200" dirty="0" smtClean="0"/>
          </a:p>
        </p:txBody>
      </p:sp>
    </p:spTree>
    <p:extLst>
      <p:ext uri="{BB962C8B-B14F-4D97-AF65-F5344CB8AC3E}">
        <p14:creationId xmlns:p14="http://schemas.microsoft.com/office/powerpoint/2010/main" val="255352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some cues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7200" dirty="0" smtClean="0"/>
              <a:t>一 </a:t>
            </a:r>
            <a:r>
              <a:rPr lang="en-US" altLang="zh-CN" sz="7200" dirty="0" smtClean="0"/>
              <a:t>	</a:t>
            </a:r>
          </a:p>
          <a:p>
            <a:pPr marL="0" indent="0">
              <a:buNone/>
            </a:pPr>
            <a:r>
              <a:rPr lang="zh-CN" altLang="en-US" sz="7200" dirty="0" smtClean="0"/>
              <a:t>二</a:t>
            </a:r>
            <a:r>
              <a:rPr lang="en-US" altLang="zh-CN" sz="7200" dirty="0" smtClean="0"/>
              <a:t>	</a:t>
            </a:r>
          </a:p>
          <a:p>
            <a:pPr marL="0" indent="0">
              <a:buNone/>
            </a:pPr>
            <a:r>
              <a:rPr lang="zh-CN" altLang="en-US" sz="7200" dirty="0" smtClean="0"/>
              <a:t>三</a:t>
            </a:r>
            <a:r>
              <a:rPr lang="en-US" altLang="zh-CN" sz="7200" dirty="0" smtClean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12" y="1690688"/>
            <a:ext cx="1025324" cy="11254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12" y="4001294"/>
            <a:ext cx="1424354" cy="14243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12" y="2770738"/>
            <a:ext cx="1307461" cy="139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9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 new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 smtClean="0"/>
              <a:t>一</a:t>
            </a:r>
            <a:r>
              <a:rPr lang="en-US" altLang="zh-CN" sz="3600" dirty="0" smtClean="0"/>
              <a:t>	1</a:t>
            </a:r>
          </a:p>
          <a:p>
            <a:pPr marL="0" indent="0">
              <a:buNone/>
            </a:pPr>
            <a:r>
              <a:rPr lang="zh-CN" altLang="en-US" sz="3600" dirty="0" smtClean="0"/>
              <a:t>二</a:t>
            </a:r>
            <a:r>
              <a:rPr lang="en-US" altLang="zh-CN" sz="3600" dirty="0" smtClean="0"/>
              <a:t>	2</a:t>
            </a:r>
          </a:p>
          <a:p>
            <a:pPr marL="0" indent="0">
              <a:buNone/>
            </a:pPr>
            <a:r>
              <a:rPr lang="zh-CN" altLang="en-US" sz="3600" dirty="0" smtClean="0"/>
              <a:t>三</a:t>
            </a:r>
            <a:r>
              <a:rPr lang="en-US" altLang="zh-CN" sz="3600" dirty="0" smtClean="0"/>
              <a:t>	3</a:t>
            </a:r>
          </a:p>
          <a:p>
            <a:pPr marL="0" indent="0">
              <a:buNone/>
            </a:pPr>
            <a:r>
              <a:rPr lang="zh-CN" altLang="en-US" sz="3600" dirty="0" smtClean="0"/>
              <a:t>四</a:t>
            </a:r>
            <a:r>
              <a:rPr lang="en-US" altLang="zh-CN" sz="3600" dirty="0" smtClean="0"/>
              <a:t>	?</a:t>
            </a:r>
          </a:p>
          <a:p>
            <a:pPr marL="0" indent="0">
              <a:buNone/>
            </a:pPr>
            <a:r>
              <a:rPr lang="zh-CN" altLang="en-US" sz="3600" dirty="0" smtClean="0"/>
              <a:t>十</a:t>
            </a:r>
            <a:r>
              <a:rPr lang="en-US" altLang="zh-CN" sz="3600" dirty="0" smtClean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91630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 smtClean="0"/>
              <a:t>一</a:t>
            </a:r>
            <a:r>
              <a:rPr lang="en-US" altLang="zh-CN" sz="3600" dirty="0" smtClean="0"/>
              <a:t>	1</a:t>
            </a:r>
          </a:p>
          <a:p>
            <a:pPr marL="0" indent="0">
              <a:buNone/>
            </a:pPr>
            <a:r>
              <a:rPr lang="zh-CN" altLang="en-US" sz="3600" dirty="0" smtClean="0"/>
              <a:t>二</a:t>
            </a:r>
            <a:r>
              <a:rPr lang="en-US" altLang="zh-CN" sz="3600" dirty="0" smtClean="0"/>
              <a:t>	2</a:t>
            </a:r>
          </a:p>
          <a:p>
            <a:pPr marL="0" indent="0">
              <a:buNone/>
            </a:pPr>
            <a:r>
              <a:rPr lang="zh-CN" altLang="en-US" sz="3600" dirty="0" smtClean="0"/>
              <a:t>三</a:t>
            </a:r>
            <a:r>
              <a:rPr lang="en-US" altLang="zh-CN" sz="3600" dirty="0" smtClean="0"/>
              <a:t>	3</a:t>
            </a:r>
          </a:p>
          <a:p>
            <a:pPr marL="0" indent="0">
              <a:buNone/>
            </a:pPr>
            <a:r>
              <a:rPr lang="zh-CN" altLang="en-US" sz="3600" dirty="0" smtClean="0"/>
              <a:t>四</a:t>
            </a:r>
            <a:r>
              <a:rPr lang="en-US" altLang="zh-CN" sz="3600" dirty="0" smtClean="0"/>
              <a:t>	4</a:t>
            </a:r>
          </a:p>
          <a:p>
            <a:pPr marL="0" indent="0">
              <a:buNone/>
            </a:pPr>
            <a:r>
              <a:rPr lang="zh-CN" altLang="en-US" sz="3600" dirty="0" smtClean="0"/>
              <a:t>十</a:t>
            </a:r>
            <a:r>
              <a:rPr lang="en-US" altLang="zh-CN" sz="3600" dirty="0" smtClean="0"/>
              <a:t>	10</a:t>
            </a:r>
          </a:p>
        </p:txBody>
      </p:sp>
    </p:spTree>
    <p:extLst>
      <p:ext uri="{BB962C8B-B14F-4D97-AF65-F5344CB8AC3E}">
        <p14:creationId xmlns:p14="http://schemas.microsoft.com/office/powerpoint/2010/main" val="361104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</a:t>
            </a:r>
            <a:r>
              <a:rPr lang="en-US" smtClean="0"/>
              <a:t>you ready to say 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3600" dirty="0" smtClean="0"/>
              <a:t>一 </a:t>
            </a:r>
            <a:r>
              <a:rPr lang="en-US" altLang="zh-CN" sz="3600" dirty="0" smtClean="0"/>
              <a:t>	1</a:t>
            </a:r>
          </a:p>
          <a:p>
            <a:pPr marL="0" indent="0">
              <a:buNone/>
            </a:pPr>
            <a:r>
              <a:rPr lang="zh-CN" altLang="en-US" sz="3600" dirty="0" smtClean="0"/>
              <a:t>二</a:t>
            </a:r>
            <a:r>
              <a:rPr lang="en-US" altLang="zh-CN" sz="3600" dirty="0" smtClean="0"/>
              <a:t>	2</a:t>
            </a:r>
          </a:p>
          <a:p>
            <a:pPr marL="0" indent="0">
              <a:buNone/>
            </a:pPr>
            <a:r>
              <a:rPr lang="zh-CN" altLang="en-US" sz="3600" dirty="0" smtClean="0"/>
              <a:t>三</a:t>
            </a:r>
            <a:r>
              <a:rPr lang="en-US" altLang="zh-CN" sz="3600" dirty="0" smtClean="0"/>
              <a:t>	3</a:t>
            </a:r>
          </a:p>
          <a:p>
            <a:pPr marL="0" indent="0">
              <a:buNone/>
            </a:pPr>
            <a:r>
              <a:rPr lang="zh-CN" altLang="en-US" sz="3600" dirty="0" smtClean="0"/>
              <a:t>四</a:t>
            </a:r>
            <a:r>
              <a:rPr lang="en-US" altLang="zh-CN" sz="3600" dirty="0" smtClean="0"/>
              <a:t>	4</a:t>
            </a:r>
          </a:p>
          <a:p>
            <a:pPr marL="0" indent="0">
              <a:buNone/>
            </a:pPr>
            <a:r>
              <a:rPr lang="zh-CN" altLang="en-US" sz="3600" dirty="0" smtClean="0"/>
              <a:t>十</a:t>
            </a:r>
            <a:r>
              <a:rPr lang="en-US" altLang="zh-CN" sz="3600" dirty="0" smtClean="0"/>
              <a:t>	10</a:t>
            </a:r>
          </a:p>
          <a:p>
            <a:pPr marL="0" indent="0">
              <a:buNone/>
            </a:pPr>
            <a:r>
              <a:rPr lang="zh-CN" altLang="en-US" sz="3600" dirty="0" smtClean="0"/>
              <a:t>二十</a:t>
            </a:r>
            <a:r>
              <a:rPr lang="en-US" altLang="zh-CN" sz="3600" dirty="0" smtClean="0"/>
              <a:t>		?</a:t>
            </a:r>
          </a:p>
          <a:p>
            <a:pPr marL="0" indent="0">
              <a:buNone/>
            </a:pPr>
            <a:r>
              <a:rPr lang="zh-CN" altLang="en-US" sz="3600" dirty="0" smtClean="0"/>
              <a:t>二十二</a:t>
            </a:r>
            <a:r>
              <a:rPr lang="en-US" altLang="zh-CN" sz="3600" dirty="0" smtClean="0"/>
              <a:t>	?</a:t>
            </a:r>
          </a:p>
          <a:p>
            <a:pPr marL="0" indent="0">
              <a:buNone/>
            </a:pPr>
            <a:r>
              <a:rPr lang="zh-CN" altLang="en-US" sz="3600" dirty="0" smtClean="0"/>
              <a:t>三十二</a:t>
            </a:r>
            <a:r>
              <a:rPr lang="en-US" altLang="zh-CN" sz="3600" dirty="0" smtClean="0"/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53782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Office Theme</vt:lpstr>
      <vt:lpstr>What is input?</vt:lpstr>
      <vt:lpstr>Here are the target words</vt:lpstr>
      <vt:lpstr>Add some cues</vt:lpstr>
      <vt:lpstr> Some new input</vt:lpstr>
      <vt:lpstr>???</vt:lpstr>
      <vt:lpstr>Are you ready to say 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 Da</dc:creator>
  <cp:lastModifiedBy>aaa</cp:lastModifiedBy>
  <cp:revision>37</cp:revision>
  <dcterms:created xsi:type="dcterms:W3CDTF">2017-09-13T20:42:30Z</dcterms:created>
  <dcterms:modified xsi:type="dcterms:W3CDTF">2019-09-10T13:39:26Z</dcterms:modified>
</cp:coreProperties>
</file>