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397000"/>
          <a:ext cx="6324600" cy="3479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1150"/>
                <a:gridCol w="1581150"/>
                <a:gridCol w="1581150"/>
                <a:gridCol w="1581150"/>
              </a:tblGrid>
              <a:tr h="86995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36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78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44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78</a:t>
                      </a:r>
                      <a:endParaRPr lang="en-US" sz="4400" dirty="0"/>
                    </a:p>
                  </a:txBody>
                  <a:tcPr/>
                </a:tc>
              </a:tr>
              <a:tr h="86995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12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02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45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8888</a:t>
                      </a:r>
                      <a:endParaRPr lang="en-US" sz="4400" dirty="0"/>
                    </a:p>
                  </a:txBody>
                  <a:tcPr/>
                </a:tc>
              </a:tr>
              <a:tr h="86995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45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89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76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23</a:t>
                      </a:r>
                      <a:endParaRPr lang="en-US" sz="4400" dirty="0"/>
                    </a:p>
                  </a:txBody>
                  <a:tcPr/>
                </a:tc>
              </a:tr>
              <a:tr h="86995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15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34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44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99</a:t>
                      </a:r>
                      <a:endParaRPr lang="en-US" sz="4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397000"/>
          <a:ext cx="6324600" cy="3479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1150"/>
                <a:gridCol w="1581150"/>
                <a:gridCol w="1581150"/>
                <a:gridCol w="1581150"/>
              </a:tblGrid>
              <a:tr h="86995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36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ZB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BDZ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78</a:t>
                      </a:r>
                      <a:endParaRPr lang="en-US" sz="4400" dirty="0"/>
                    </a:p>
                  </a:txBody>
                  <a:tcPr/>
                </a:tc>
              </a:tr>
              <a:tr h="86995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12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02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AB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BBDZ</a:t>
                      </a:r>
                      <a:endParaRPr lang="en-US" sz="4400" dirty="0"/>
                    </a:p>
                  </a:txBody>
                  <a:tcPr/>
                </a:tc>
              </a:tr>
              <a:tr h="86995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GAZ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DDZ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smtClean="0"/>
                        <a:t>AADS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23</a:t>
                      </a:r>
                      <a:endParaRPr lang="en-US" sz="4400" dirty="0"/>
                    </a:p>
                  </a:txBody>
                  <a:tcPr/>
                </a:tc>
              </a:tr>
              <a:tr h="86995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15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SSZ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ZZS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99</a:t>
                      </a:r>
                      <a:endParaRPr lang="en-US" sz="4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1447800"/>
          <a:ext cx="7696200" cy="429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96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Bi </a:t>
                      </a:r>
                      <a:r>
                        <a:rPr lang="en-US" sz="6000" dirty="0" err="1" smtClean="0"/>
                        <a:t>zai</a:t>
                      </a:r>
                      <a:r>
                        <a:rPr lang="en-US" sz="6000" baseline="0" dirty="0" smtClean="0"/>
                        <a:t> </a:t>
                      </a:r>
                      <a:r>
                        <a:rPr lang="en-US" sz="6000" baseline="0" dirty="0" err="1" smtClean="0"/>
                        <a:t>shu</a:t>
                      </a:r>
                      <a:r>
                        <a:rPr lang="en-US" sz="6000" baseline="0" dirty="0" smtClean="0"/>
                        <a:t> </a:t>
                      </a:r>
                      <a:r>
                        <a:rPr lang="en-US" sz="6000" baseline="0" dirty="0" err="1" smtClean="0"/>
                        <a:t>shangmian</a:t>
                      </a:r>
                      <a:r>
                        <a:rPr lang="en-US" sz="6000" baseline="0" dirty="0" smtClean="0"/>
                        <a:t>.</a:t>
                      </a:r>
                    </a:p>
                    <a:p>
                      <a:r>
                        <a:rPr lang="en-US" sz="6000" baseline="0" dirty="0" err="1" smtClean="0"/>
                        <a:t>Shu</a:t>
                      </a:r>
                      <a:r>
                        <a:rPr lang="en-US" sz="6000" baseline="0" dirty="0" smtClean="0"/>
                        <a:t> </a:t>
                      </a:r>
                      <a:r>
                        <a:rPr lang="en-US" sz="6000" baseline="0" dirty="0" err="1" smtClean="0"/>
                        <a:t>zai</a:t>
                      </a:r>
                      <a:r>
                        <a:rPr lang="en-US" sz="6000" baseline="0" dirty="0" smtClean="0"/>
                        <a:t> bi </a:t>
                      </a:r>
                      <a:r>
                        <a:rPr lang="en-US" sz="6000" baseline="0" dirty="0" err="1" smtClean="0"/>
                        <a:t>xiamian</a:t>
                      </a:r>
                      <a:r>
                        <a:rPr lang="en-US" sz="6000" baseline="0" dirty="0" smtClean="0"/>
                        <a:t>.</a:t>
                      </a:r>
                    </a:p>
                    <a:p>
                      <a:r>
                        <a:rPr lang="en-US" sz="6000" baseline="0" dirty="0" smtClean="0"/>
                        <a:t>Bi </a:t>
                      </a:r>
                      <a:r>
                        <a:rPr lang="en-US" sz="6000" baseline="0" dirty="0" err="1" smtClean="0"/>
                        <a:t>zai</a:t>
                      </a:r>
                      <a:r>
                        <a:rPr lang="en-US" sz="6000" baseline="0" dirty="0" smtClean="0"/>
                        <a:t> </a:t>
                      </a:r>
                      <a:r>
                        <a:rPr lang="en-US" sz="6000" baseline="0" dirty="0" err="1" smtClean="0"/>
                        <a:t>shu</a:t>
                      </a:r>
                      <a:r>
                        <a:rPr lang="en-US" sz="6000" baseline="0" dirty="0" smtClean="0"/>
                        <a:t> de </a:t>
                      </a:r>
                      <a:r>
                        <a:rPr lang="en-US" sz="6000" baseline="0" dirty="0" err="1" smtClean="0"/>
                        <a:t>zuobian</a:t>
                      </a:r>
                      <a:r>
                        <a:rPr lang="en-US" sz="6000" baseline="0" dirty="0" smtClean="0"/>
                        <a:t>.</a:t>
                      </a:r>
                    </a:p>
                    <a:p>
                      <a:r>
                        <a:rPr lang="en-US" sz="6000" baseline="0" dirty="0" err="1" smtClean="0"/>
                        <a:t>Shu</a:t>
                      </a:r>
                      <a:r>
                        <a:rPr lang="en-US" sz="6000" baseline="0" dirty="0" smtClean="0"/>
                        <a:t> </a:t>
                      </a:r>
                      <a:r>
                        <a:rPr lang="en-US" sz="6000" baseline="0" dirty="0" err="1" smtClean="0"/>
                        <a:t>zai</a:t>
                      </a:r>
                      <a:r>
                        <a:rPr lang="en-US" sz="6000" baseline="0" dirty="0" smtClean="0"/>
                        <a:t> bi de </a:t>
                      </a:r>
                      <a:r>
                        <a:rPr lang="en-US" sz="6000" baseline="0" dirty="0" err="1" smtClean="0"/>
                        <a:t>youbian</a:t>
                      </a:r>
                      <a:r>
                        <a:rPr lang="en-US" sz="6000" baseline="0" dirty="0" smtClean="0"/>
                        <a:t>.</a:t>
                      </a:r>
                    </a:p>
                    <a:p>
                      <a:endParaRPr lang="en-US" baseline="0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54</Words>
  <Application>Microsoft Office PowerPoint</Application>
  <PresentationFormat>On-screen Show 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aaa</cp:lastModifiedBy>
  <cp:revision>15</cp:revision>
  <dcterms:created xsi:type="dcterms:W3CDTF">2006-08-16T00:00:00Z</dcterms:created>
  <dcterms:modified xsi:type="dcterms:W3CDTF">2012-10-03T21:14:03Z</dcterms:modified>
</cp:coreProperties>
</file>