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jun\Desktop\ni-h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066800"/>
            <a:ext cx="5727134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a learner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36831"/>
          </a:xfrm>
        </p:spPr>
        <p:txBody>
          <a:bodyPr/>
          <a:lstStyle/>
          <a:p>
            <a:r>
              <a:rPr lang="en-US" dirty="0"/>
              <a:t>How to listen to, understand and say it?</a:t>
            </a:r>
          </a:p>
          <a:p>
            <a:r>
              <a:rPr lang="en-US" dirty="0"/>
              <a:t>How to read, understand, and write it?</a:t>
            </a:r>
          </a:p>
          <a:p>
            <a:r>
              <a:rPr lang="en-US" dirty="0"/>
              <a:t>How to interact with speakers using the target language?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an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36831"/>
          </a:xfrm>
        </p:spPr>
        <p:txBody>
          <a:bodyPr/>
          <a:lstStyle/>
          <a:p>
            <a:r>
              <a:rPr lang="en-US" dirty="0"/>
              <a:t>Learning strategy/approach: How to learn how to say/write it (most effectively)?</a:t>
            </a:r>
          </a:p>
          <a:p>
            <a:r>
              <a:rPr lang="en-US" dirty="0"/>
              <a:t>Pedagogy: How to teach how to say/write it (most effectively)?</a:t>
            </a:r>
          </a:p>
        </p:txBody>
      </p:sp>
    </p:spTree>
    <p:extLst>
      <p:ext uri="{BB962C8B-B14F-4D97-AF65-F5344CB8AC3E}">
        <p14:creationId xmlns:p14="http://schemas.microsoft.com/office/powerpoint/2010/main" val="84443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69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As a learner</vt:lpstr>
      <vt:lpstr>As an instructor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</dc:creator>
  <cp:lastModifiedBy>aaa</cp:lastModifiedBy>
  <cp:revision>12</cp:revision>
  <dcterms:created xsi:type="dcterms:W3CDTF">2006-08-16T00:00:00Z</dcterms:created>
  <dcterms:modified xsi:type="dcterms:W3CDTF">2024-08-21T15:17:24Z</dcterms:modified>
</cp:coreProperties>
</file>