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9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11106-B0DC-B32D-E035-B6ABA3E5C9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A6A25-0FF9-F4E8-7041-7AD17FB94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64FCB-FF2A-885C-C1A3-B6DCDB361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C5FD0-1A5A-D3F0-598A-D7814A3E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A1BC5-20AA-542E-F5F5-123CA0B3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696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D8444-628B-6E59-F80C-FDDBB692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D35A10-E013-12AB-E08B-3C00BA631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5A59B-3AFA-AEF2-4B01-6C9B6C611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DE607-C801-8599-91D5-29BD25198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39D25-36B3-3654-6C55-31A02EE64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65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0F898D-1CD1-1B4E-8F71-56DEFB8043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1F898-69F2-3A0A-8C30-7E62EFC50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3BBCA-EAD6-3552-0517-E5E530F0D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366AF-7656-4806-094C-CC2E0D32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BC486-57EC-A69E-9C19-F95767820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4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15336-8318-ED3F-604E-9864A2036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CE775-A994-2E90-B5B7-576BCDAE2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69658-7F3E-1252-480E-2DCDF5D9D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A3F6D-DF4C-5A03-CDC4-B43442B09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50644-0B51-F204-EC3D-8FA54332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9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4B728-6AF8-CA49-66C7-72C8453AE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46452-9B64-1157-630B-D2678E097A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3294E-F251-AF59-F63B-EA6DE160B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5C66C8-B1E2-D3D3-26A2-A545B82B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ACA6F1-C579-4267-771B-291527E7C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99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9E8B-CA1A-F0AB-8CAA-DE20854DD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90150-391D-D7D0-4B5B-C69EEFB4EB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DBBBB-9635-9065-B6FB-1877A0532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5A856-D1DB-5DC6-BCC3-17076989C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8D964-2E81-80ED-41D4-D622E63BE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9AF734-90ED-51D0-619B-D7EE7D19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1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D90B-16EB-B5E6-F491-6E1A1B0DA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6DACAF-8E3D-2BA5-279C-51403C0CB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F09C8-47EA-9121-4C80-6FFCC8D38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E213B-E95D-EF1E-717F-33C6469BC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6BB6B1-E334-93FC-4FB4-8C5C8C3076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2B3823-9609-4597-BB56-717D86DB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4269B-C26A-D426-9601-8FD536A5F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D29719-6C2B-E38D-AAA4-55C750DC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8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F89BD-EFB5-CB66-01E5-2F4C215FC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4B76A-C058-D2EC-6098-4C1FCB7A9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7FDBE-83D6-2C8F-05E4-F5282806A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E16DF-05EA-19EA-CC39-104F765EB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40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9C3CE7-3F40-2168-0C28-DAF4F8945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3CA597-88B4-4227-A813-457E76E1C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4AF65E-460F-4808-A5B3-A29BF094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71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1FAF-EDF2-A614-FD5B-9774852E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74179-5EF3-8FC0-BB1D-8B90387B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54978-7D03-9E19-5CA8-2AE383E640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4BF20-3434-8074-D40A-3B4C9715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0DC4BF-ED3A-AA04-AF1E-1FE231070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D02C7-A6E8-9F73-FC41-DA1DCCA6F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15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B5126-7B2C-4A97-F8B7-296307F0B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9E7324-6BDD-B035-9344-A0DCED9D8B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27528E-D26C-3276-575F-18730C22F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5803A4-796E-00F3-D18C-8ED784220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76F0C-EB4F-DA82-340D-460F62EA3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D5209E-84CC-189E-5C58-76C4DB918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30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4BD18C-D68D-A72A-3E54-336FCE1E3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9F84F9-1521-3BEB-5466-6137FC2080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92749-AB8B-46C6-C218-07470E89E1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E4E8B3-1596-411F-B5CB-DA822DACB10C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BBC9F2-0DD9-516B-1CA9-EEE51AEEDB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678CB-B63F-E134-6A77-CA508F34E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E1EBAF-FF0B-4087-AFEB-50BE95E59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D4DDE-EE4B-AB98-ACE7-E590240E3A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Same or different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A1081-2361-6863-14A4-CEFFBAFE81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0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B5FC9-7425-BC52-0528-053DFCA25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DD914-5A54-C900-AEA0-EC46A4FF48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6000" dirty="0"/>
              <a:t>他</a:t>
            </a:r>
            <a:r>
              <a:rPr lang="en-US" altLang="zh-CN" sz="6000" dirty="0"/>
              <a:t>  </a:t>
            </a:r>
            <a:r>
              <a:rPr lang="zh-CN" altLang="en-US" sz="6000" dirty="0"/>
              <a:t>你</a:t>
            </a:r>
            <a:r>
              <a:rPr lang="en-US" altLang="zh-CN" sz="6000" dirty="0"/>
              <a:t>  </a:t>
            </a:r>
            <a:r>
              <a:rPr lang="zh-CN" altLang="en-US" sz="6000" dirty="0"/>
              <a:t>她  们  妈  好</a:t>
            </a:r>
            <a:endParaRPr lang="en-US" altLang="zh-CN" sz="6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1D57-8102-4903-4247-2D330D0F5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6D01B-6A53-0E1C-B78E-A929086F0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dirty="0"/>
              <a:t>日</a:t>
            </a:r>
            <a:r>
              <a:rPr lang="en-US" altLang="zh-CN" sz="4400" dirty="0"/>
              <a:t>	</a:t>
            </a:r>
            <a:r>
              <a:rPr lang="zh-CN" altLang="en-US" sz="4400" dirty="0"/>
              <a:t>曰</a:t>
            </a:r>
            <a:endParaRPr lang="en-US" altLang="zh-CN" sz="4400" dirty="0"/>
          </a:p>
          <a:p>
            <a:r>
              <a:rPr lang="zh-CN" altLang="en-US" sz="4400" dirty="0"/>
              <a:t>日</a:t>
            </a:r>
            <a:r>
              <a:rPr lang="en-US" altLang="zh-CN" sz="4400" dirty="0"/>
              <a:t>	</a:t>
            </a:r>
            <a:r>
              <a:rPr lang="zh-CN" altLang="en-US" sz="4400" dirty="0"/>
              <a:t>目</a:t>
            </a:r>
            <a:endParaRPr lang="en-US" altLang="zh-CN" sz="4400" dirty="0"/>
          </a:p>
          <a:p>
            <a:r>
              <a:rPr lang="zh-CN" altLang="en-US" sz="4400" dirty="0"/>
              <a:t>们</a:t>
            </a:r>
            <a:r>
              <a:rPr lang="en-US" altLang="zh-CN" sz="4400" dirty="0"/>
              <a:t>	</a:t>
            </a:r>
            <a:r>
              <a:rPr lang="zh-CN" altLang="en-US" sz="4400" dirty="0"/>
              <a:t>门</a:t>
            </a:r>
            <a:endParaRPr lang="en-US" altLang="zh-CN" sz="4400" dirty="0"/>
          </a:p>
        </p:txBody>
      </p:sp>
    </p:spTree>
    <p:extLst>
      <p:ext uri="{BB962C8B-B14F-4D97-AF65-F5344CB8AC3E}">
        <p14:creationId xmlns:p14="http://schemas.microsoft.com/office/powerpoint/2010/main" val="1267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108C87-7CF4-E6D9-CE76-D07C78A42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330148" cy="5929658"/>
          </a:xfrm>
        </p:spPr>
        <p:txBody>
          <a:bodyPr>
            <a:normAutofit/>
          </a:bodyPr>
          <a:lstStyle/>
          <a:p>
            <a:r>
              <a:rPr lang="zh-CN" altLang="en-US" sz="4400" dirty="0"/>
              <a:t>       日</a:t>
            </a:r>
            <a:r>
              <a:rPr lang="en-US" altLang="zh-CN" sz="4400" dirty="0"/>
              <a:t>	                                                   </a:t>
            </a:r>
            <a:br>
              <a:rPr lang="en-US" altLang="zh-CN" sz="4400" dirty="0"/>
            </a:br>
            <a:br>
              <a:rPr lang="en-US" altLang="zh-CN" sz="4400" dirty="0"/>
            </a:br>
            <a:br>
              <a:rPr lang="en-US" altLang="zh-CN" sz="4400" dirty="0"/>
            </a:br>
            <a:br>
              <a:rPr lang="en-US" altLang="zh-CN" sz="4400" dirty="0"/>
            </a:br>
            <a:br>
              <a:rPr lang="en-US" altLang="zh-CN" sz="4400" dirty="0"/>
            </a:br>
            <a:br>
              <a:rPr lang="en-US" altLang="zh-CN" sz="4400" dirty="0"/>
            </a:br>
            <a:r>
              <a:rPr lang="en-US" altLang="zh-CN" sz="4400" dirty="0"/>
              <a:t>       </a:t>
            </a:r>
            <a:r>
              <a:rPr lang="zh-CN" altLang="en-US" sz="4400" dirty="0"/>
              <a:t>目</a:t>
            </a:r>
            <a:endParaRPr lang="en-US" dirty="0"/>
          </a:p>
        </p:txBody>
      </p:sp>
      <p:pic>
        <p:nvPicPr>
          <p:cNvPr id="5" name="Content Placeholder 4" descr="A yellow sun with rays&#10;&#10;Description automatically generated">
            <a:extLst>
              <a:ext uri="{FF2B5EF4-FFF2-40B4-BE49-F238E27FC236}">
                <a16:creationId xmlns:a16="http://schemas.microsoft.com/office/drawing/2014/main" id="{769421A7-CD47-B034-257B-58EAE9D93C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983" y="184119"/>
            <a:ext cx="3852219" cy="2882870"/>
          </a:xfrm>
        </p:spPr>
      </p:pic>
      <p:pic>
        <p:nvPicPr>
          <p:cNvPr id="7" name="Picture 6" descr="A pair of blue eyes and eyebrows&#10;&#10;Description automatically generated">
            <a:extLst>
              <a:ext uri="{FF2B5EF4-FFF2-40B4-BE49-F238E27FC236}">
                <a16:creationId xmlns:a16="http://schemas.microsoft.com/office/drawing/2014/main" id="{81D97CA1-EF15-537C-B871-6AA111A4F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892" y="3329954"/>
            <a:ext cx="3200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48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Same or different</vt:lpstr>
      <vt:lpstr>PowerPoint Presentation</vt:lpstr>
      <vt:lpstr>PowerPoint Presentation</vt:lpstr>
      <vt:lpstr>       日                                                                 目</vt:lpstr>
    </vt:vector>
  </TitlesOfParts>
  <Company>Middle Tennessee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Same or different</dc:title>
  <dc:creator>Jun Da</dc:creator>
  <cp:lastModifiedBy>Jun Da</cp:lastModifiedBy>
  <cp:revision>6</cp:revision>
  <dcterms:created xsi:type="dcterms:W3CDTF">2024-09-12T21:02:44Z</dcterms:created>
  <dcterms:modified xsi:type="dcterms:W3CDTF">2024-09-12T21:09:28Z</dcterms:modified>
</cp:coreProperties>
</file>