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D6392-F78F-4541-93D1-118F052338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02EF-6A00-440D-B73A-B96818D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94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D6392-F78F-4541-93D1-118F052338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02EF-6A00-440D-B73A-B96818D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96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D6392-F78F-4541-93D1-118F052338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02EF-6A00-440D-B73A-B96818D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D6392-F78F-4541-93D1-118F052338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02EF-6A00-440D-B73A-B96818D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41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D6392-F78F-4541-93D1-118F052338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02EF-6A00-440D-B73A-B96818D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3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D6392-F78F-4541-93D1-118F052338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02EF-6A00-440D-B73A-B96818D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5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D6392-F78F-4541-93D1-118F052338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02EF-6A00-440D-B73A-B96818D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31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D6392-F78F-4541-93D1-118F052338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02EF-6A00-440D-B73A-B96818D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D6392-F78F-4541-93D1-118F052338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02EF-6A00-440D-B73A-B96818D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27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D6392-F78F-4541-93D1-118F052338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02EF-6A00-440D-B73A-B96818D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D6392-F78F-4541-93D1-118F052338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02EF-6A00-440D-B73A-B96818D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6392-F78F-4541-93D1-118F052338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402EF-6A00-440D-B73A-B96818D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4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2725" y="1085850"/>
            <a:ext cx="668655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960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2725" y="1085850"/>
            <a:ext cx="668655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902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aaa</dc:creator>
  <cp:lastModifiedBy>aaa</cp:lastModifiedBy>
  <cp:revision>1</cp:revision>
  <dcterms:created xsi:type="dcterms:W3CDTF">2018-10-31T22:24:23Z</dcterms:created>
  <dcterms:modified xsi:type="dcterms:W3CDTF">2018-10-31T22:26:41Z</dcterms:modified>
</cp:coreProperties>
</file>